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7926B251-5CB4-4A3E-BD5A-B50FC7222A95}">
          <p14:sldIdLst>
            <p14:sldId id="256"/>
            <p14:sldId id="257"/>
            <p14:sldId id="2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FF9933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72" d="100"/>
          <a:sy n="72" d="100"/>
        </p:scale>
        <p:origin x="135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736673" y="1924496"/>
            <a:ext cx="7772400" cy="1470025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Development of an Exchange Platform </a:t>
            </a:r>
            <a:br>
              <a:rPr lang="en-US" dirty="0"/>
            </a:br>
            <a:r>
              <a:rPr lang="en-US" dirty="0"/>
              <a:t>“</a:t>
            </a:r>
            <a:r>
              <a:rPr lang="en-US" dirty="0" err="1"/>
              <a:t>GenderMed</a:t>
            </a:r>
            <a:r>
              <a:rPr lang="en-US" dirty="0"/>
              <a:t>-Wiki”</a:t>
            </a:r>
            <a:br>
              <a:rPr lang="en-US" dirty="0"/>
            </a:b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08104" y="0"/>
            <a:ext cx="3636056" cy="891073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234" y="5791295"/>
            <a:ext cx="9115278" cy="1022081"/>
          </a:xfrm>
          <a:prstGeom prst="rect">
            <a:avLst/>
          </a:prstGeom>
        </p:spPr>
      </p:pic>
      <p:sp>
        <p:nvSpPr>
          <p:cNvPr id="8" name="Rectangle 19"/>
          <p:cNvSpPr>
            <a:spLocks noChangeArrowheads="1"/>
          </p:cNvSpPr>
          <p:nvPr userDrawn="1"/>
        </p:nvSpPr>
        <p:spPr bwMode="auto">
          <a:xfrm flipV="1">
            <a:off x="0" y="5583238"/>
            <a:ext cx="9144000" cy="92075"/>
          </a:xfrm>
          <a:prstGeom prst="rect">
            <a:avLst/>
          </a:prstGeom>
          <a:solidFill>
            <a:srgbClr val="CCA500">
              <a:alpha val="45097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658905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0825" y="260648"/>
            <a:ext cx="6768752" cy="504056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de-DE" dirty="0" err="1"/>
              <a:t>Slidemaster</a:t>
            </a:r>
            <a:r>
              <a:rPr lang="de-DE" dirty="0"/>
              <a:t>!</a:t>
            </a:r>
          </a:p>
        </p:txBody>
      </p:sp>
      <p:cxnSp>
        <p:nvCxnSpPr>
          <p:cNvPr id="3" name="Gerader Verbinder 2"/>
          <p:cNvCxnSpPr/>
          <p:nvPr userDrawn="1"/>
        </p:nvCxnSpPr>
        <p:spPr>
          <a:xfrm>
            <a:off x="0" y="6165304"/>
            <a:ext cx="9144000" cy="0"/>
          </a:xfrm>
          <a:prstGeom prst="line">
            <a:avLst/>
          </a:prstGeom>
          <a:noFill/>
          <a:ln w="25400" cap="flat" cmpd="sng" algn="ctr">
            <a:solidFill>
              <a:srgbClr val="E7E6E6"/>
            </a:solidFill>
            <a:prstDash val="solid"/>
            <a:miter lim="800000"/>
          </a:ln>
          <a:effectLst/>
        </p:spPr>
      </p:cxnSp>
      <p:sp>
        <p:nvSpPr>
          <p:cNvPr id="4" name="Rechteck 3"/>
          <p:cNvSpPr/>
          <p:nvPr userDrawn="1"/>
        </p:nvSpPr>
        <p:spPr>
          <a:xfrm>
            <a:off x="0" y="6237312"/>
            <a:ext cx="9144000" cy="72008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250825" y="1268413"/>
            <a:ext cx="8497888" cy="453707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900983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 userDrawn="1"/>
        </p:nvSpPr>
        <p:spPr bwMode="auto">
          <a:xfrm>
            <a:off x="2143108" y="1700213"/>
            <a:ext cx="4643437" cy="63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de-DE" altLang="de-DE" sz="2400" b="1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</a:br>
            <a:r>
              <a:rPr kumimoji="0" lang="de-DE" altLang="de-DE" sz="4000" b="1" i="0" u="none" strike="noStrike" kern="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Thank</a:t>
            </a:r>
            <a:r>
              <a:rPr kumimoji="0" lang="de-DE" altLang="de-DE" sz="40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kumimoji="0" lang="de-DE" altLang="de-DE" sz="4000" b="1" i="0" u="none" strike="noStrike" kern="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you</a:t>
            </a:r>
            <a:endParaRPr kumimoji="0" lang="de-DE" altLang="de-DE" sz="4000" b="1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 userDrawn="1"/>
        </p:nvSpPr>
        <p:spPr bwMode="auto">
          <a:xfrm>
            <a:off x="827584" y="2798490"/>
            <a:ext cx="7818092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Bef>
                <a:spcPct val="40000"/>
              </a:spcBef>
            </a:pPr>
            <a:r>
              <a:rPr lang="en-US" altLang="de-DE" b="1" dirty="0"/>
              <a:t>This project is funded by the Federal Ministry of Education and Research (BMBF) under project number 01FP1506. The authors assume responsibility for the provided content.</a:t>
            </a:r>
            <a:endParaRPr lang="de-DE" altLang="de-DE" dirty="0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37311" y="0"/>
            <a:ext cx="3706689" cy="908383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234" y="5791295"/>
            <a:ext cx="9115278" cy="1022081"/>
          </a:xfrm>
          <a:prstGeom prst="rect">
            <a:avLst/>
          </a:prstGeom>
        </p:spPr>
      </p:pic>
      <p:sp>
        <p:nvSpPr>
          <p:cNvPr id="8" name="Rectangle 19"/>
          <p:cNvSpPr>
            <a:spLocks noChangeArrowheads="1"/>
          </p:cNvSpPr>
          <p:nvPr userDrawn="1"/>
        </p:nvSpPr>
        <p:spPr bwMode="auto">
          <a:xfrm flipV="1">
            <a:off x="0" y="5583238"/>
            <a:ext cx="9144000" cy="92075"/>
          </a:xfrm>
          <a:prstGeom prst="rect">
            <a:avLst/>
          </a:prstGeom>
          <a:solidFill>
            <a:srgbClr val="CCA500">
              <a:alpha val="45097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94635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5"/>
          <p:cNvSpPr>
            <a:spLocks noChangeArrowheads="1"/>
          </p:cNvSpPr>
          <p:nvPr userDrawn="1"/>
        </p:nvSpPr>
        <p:spPr bwMode="auto">
          <a:xfrm>
            <a:off x="0" y="0"/>
            <a:ext cx="8964488" cy="908050"/>
          </a:xfrm>
          <a:prstGeom prst="rect">
            <a:avLst/>
          </a:prstGeom>
          <a:solidFill>
            <a:srgbClr val="F4F3EC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215651" y="0"/>
            <a:ext cx="1748837" cy="90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452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712" r:id="rId2"/>
    <p:sldLayoutId id="2147483711" r:id="rId3"/>
  </p:sldLayoutIdLst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Arial" charset="0"/>
          <a:ea typeface="+mj-ea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4304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3005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499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Folienmaster_GenderMed_Präsentationen" id="{BAE2F2D9-6DDB-4EDB-A31E-E7191BBE587F}" vid="{B7B949D5-4EC8-4F82-8806-33C7DBCAD31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Folienmaster_GenderMed_Präsentationen</Template>
  <TotalTime>0</TotalTime>
  <Words>0</Words>
  <Application>Microsoft Office PowerPoint</Application>
  <PresentationFormat>Bildschirmpräsentation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Office-Design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Julia Schreitmueller</dc:creator>
  <cp:lastModifiedBy>Julia Schreitmueller</cp:lastModifiedBy>
  <cp:revision>5</cp:revision>
  <dcterms:created xsi:type="dcterms:W3CDTF">2017-01-12T14:54:53Z</dcterms:created>
  <dcterms:modified xsi:type="dcterms:W3CDTF">2017-01-26T09:10:03Z</dcterms:modified>
</cp:coreProperties>
</file>